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9" r:id="rId4"/>
    <p:sldId id="271" r:id="rId5"/>
    <p:sldId id="293" r:id="rId6"/>
    <p:sldId id="280" r:id="rId7"/>
    <p:sldId id="294" r:id="rId8"/>
    <p:sldId id="295" r:id="rId9"/>
    <p:sldId id="296" r:id="rId10"/>
    <p:sldId id="287" r:id="rId11"/>
    <p:sldId id="272" r:id="rId12"/>
    <p:sldId id="297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0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1292" y="3104969"/>
            <a:ext cx="634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科学计算基础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885037" y="4144061"/>
            <a:ext cx="7581546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buNone/>
            </a:pP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利用</a:t>
            </a:r>
            <a:r>
              <a:rPr lang="en-US" altLang="zh-CN" sz="3600" dirty="0">
                <a:solidFill>
                  <a:schemeClr val="bg1"/>
                </a:solidFill>
                <a:latin typeface="+mn-ea"/>
                <a:ea typeface="+mn-ea"/>
              </a:rPr>
              <a:t>NumPy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数组进行数据处理</a:t>
            </a:r>
            <a:endParaRPr lang="en-US" altLang="zh-CN" sz="3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760417" y="2639981"/>
            <a:ext cx="5732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数组排序</a:t>
            </a: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545431" y="1657657"/>
            <a:ext cx="91011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如果希望对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数组中的元素进行排序，可以通过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方法实现。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1A8BDF-D0D2-45F6-948E-61338C180549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数组排序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E907E5-B83A-42C8-AA5F-C41A8BFCFC5A}"/>
              </a:ext>
            </a:extLst>
          </p:cNvPr>
          <p:cNvGrpSpPr/>
          <p:nvPr/>
        </p:nvGrpSpPr>
        <p:grpSpPr>
          <a:xfrm>
            <a:off x="1639469" y="2509340"/>
            <a:ext cx="6804455" cy="2150536"/>
            <a:chOff x="1356699" y="1748803"/>
            <a:chExt cx="6241977" cy="215053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AF552C-4644-4D40-8C02-D8CEC17FF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608" y="1858928"/>
              <a:ext cx="5511717" cy="1884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arr1 = np.array([8,4,5,2,9,6])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arr1.sort() 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arr2 = np.array([[6, 2, 7], [3, 6, 2], [4, 3, 2]])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arr2.sort()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47F0BD-962D-4180-91EC-6C00BD788619}"/>
                </a:ext>
              </a:extLst>
            </p:cNvPr>
            <p:cNvSpPr/>
            <p:nvPr/>
          </p:nvSpPr>
          <p:spPr>
            <a:xfrm>
              <a:off x="1356699" y="1748803"/>
              <a:ext cx="6241977" cy="2150536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endParaRPr kumimoji="1" lang="zh-CN" altLang="en-US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" name="圆角矩形标注 31">
            <a:extLst>
              <a:ext uri="{FF2B5EF4-FFF2-40B4-BE49-F238E27FC236}">
                <a16:creationId xmlns:a16="http://schemas.microsoft.com/office/drawing/2014/main" id="{00E8B01A-9FA3-4E94-A723-C89516A4C548}"/>
              </a:ext>
            </a:extLst>
          </p:cNvPr>
          <p:cNvSpPr/>
          <p:nvPr/>
        </p:nvSpPr>
        <p:spPr>
          <a:xfrm>
            <a:off x="8114229" y="3259979"/>
            <a:ext cx="2744272" cy="806411"/>
          </a:xfrm>
          <a:prstGeom prst="wedgeRoundRectCallout">
            <a:avLst>
              <a:gd name="adj1" fmla="val -82625"/>
              <a:gd name="adj2" fmla="val 1903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array([[2, 6, 7],[2, 3, 6],[2, 3, 4]])</a:t>
            </a:r>
            <a:endParaRPr lang="zh-CN" altLang="zh-CN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58304F-46D5-44F6-A004-2D0B4D46E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760" y="4986507"/>
            <a:ext cx="89584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当调用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方法后，数组中的数据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按行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从小到大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进行排序。需要注意的是，使用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方法排序会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修改数组本身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圆角矩形标注 33">
            <a:extLst>
              <a:ext uri="{FF2B5EF4-FFF2-40B4-BE49-F238E27FC236}">
                <a16:creationId xmlns:a16="http://schemas.microsoft.com/office/drawing/2014/main" id="{33599A1F-32CC-4F9E-B5EF-4E59365A5892}"/>
              </a:ext>
            </a:extLst>
          </p:cNvPr>
          <p:cNvSpPr/>
          <p:nvPr/>
        </p:nvSpPr>
        <p:spPr>
          <a:xfrm>
            <a:off x="7056603" y="2639705"/>
            <a:ext cx="3241011" cy="456760"/>
          </a:xfrm>
          <a:prstGeom prst="wedgeRoundRectCallout">
            <a:avLst>
              <a:gd name="adj1" fmla="val -74535"/>
              <a:gd name="adj2" fmla="val 55892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array([2, 4, 5, 6, 8, 9])</a:t>
            </a:r>
            <a:endParaRPr lang="zh-CN" altLang="zh-CN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7" grpId="0" animBg="1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545431" y="1435089"/>
            <a:ext cx="91011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如果希望对二维数组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按列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进行排序，则需要将轴的编号作为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方法的参数传入。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1A8BDF-D0D2-45F6-948E-61338C180549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数组排序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E907E5-B83A-42C8-AA5F-C41A8BFCFC5A}"/>
              </a:ext>
            </a:extLst>
          </p:cNvPr>
          <p:cNvGrpSpPr/>
          <p:nvPr/>
        </p:nvGrpSpPr>
        <p:grpSpPr>
          <a:xfrm>
            <a:off x="1639469" y="2766518"/>
            <a:ext cx="6804455" cy="2459245"/>
            <a:chOff x="1356699" y="1748802"/>
            <a:chExt cx="6241977" cy="245924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AF552C-4644-4D40-8C02-D8CEC17FF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608" y="1748803"/>
              <a:ext cx="5511717" cy="2346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 = np.array([[6, 2, 7], 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                 [3, 6, 2], 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                 [4, 3, 2]])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沿着编号为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的轴对元素排序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arr.sort(axis=0)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47F0BD-962D-4180-91EC-6C00BD788619}"/>
                </a:ext>
              </a:extLst>
            </p:cNvPr>
            <p:cNvSpPr/>
            <p:nvPr/>
          </p:nvSpPr>
          <p:spPr>
            <a:xfrm>
              <a:off x="1356699" y="1748802"/>
              <a:ext cx="6241977" cy="2459245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endParaRPr kumimoji="1" lang="zh-CN" altLang="en-US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" name="圆角矩形标注 31">
            <a:extLst>
              <a:ext uri="{FF2B5EF4-FFF2-40B4-BE49-F238E27FC236}">
                <a16:creationId xmlns:a16="http://schemas.microsoft.com/office/drawing/2014/main" id="{00E8B01A-9FA3-4E94-A723-C89516A4C548}"/>
              </a:ext>
            </a:extLst>
          </p:cNvPr>
          <p:cNvSpPr/>
          <p:nvPr/>
        </p:nvSpPr>
        <p:spPr>
          <a:xfrm>
            <a:off x="7105364" y="3662596"/>
            <a:ext cx="3786188" cy="1353846"/>
          </a:xfrm>
          <a:prstGeom prst="wedgeRoundRectCallout">
            <a:avLst>
              <a:gd name="adj1" fmla="val -84889"/>
              <a:gd name="adj2" fmla="val 2536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rgbClr val="61D6FE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sz="1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array([[3, 2, 2],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[4, 3, 2],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[6, 6, 7]])</a:t>
            </a:r>
            <a:endParaRPr lang="zh-CN" altLang="zh-CN" sz="1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12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1947472"/>
            <a:ext cx="3717494" cy="858624"/>
            <a:chOff x="1991600" y="2901222"/>
            <a:chExt cx="3958981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60" y="3108242"/>
              <a:ext cx="2788921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数组统计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3616338"/>
            <a:ext cx="3646055" cy="858624"/>
            <a:chOff x="5173118" y="2883412"/>
            <a:chExt cx="3882903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31977" y="3081242"/>
              <a:ext cx="2724044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数组排序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5340949" y="2640906"/>
            <a:ext cx="515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8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数组统计</a:t>
            </a:r>
          </a:p>
          <a:p>
            <a:pPr marL="0" indent="0">
              <a:buNone/>
            </a:pPr>
            <a:endParaRPr lang="zh-CN" altLang="en-US" sz="80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263415" y="1298924"/>
            <a:ext cx="1014991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通过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库中数组的相关方法，我们可以很方便地运用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进行数组的统计汇总。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046D9-D66A-4406-BBB6-CEEFF93BA981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EC8D4-2702-1A89-66B6-A91E0014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5" y="2297546"/>
            <a:ext cx="9393203" cy="32615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2731458" y="5574045"/>
            <a:ext cx="717645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轴沿着行的垂直往下，第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轴沿着列的方向水平延伸。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046D9-D66A-4406-BBB6-CEEFF93BA981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C245B-7A8A-DD06-7509-47B8471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78" y="1600830"/>
            <a:ext cx="6989269" cy="365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35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93494" y="1389197"/>
            <a:ext cx="5678919" cy="5114786"/>
            <a:chOff x="1889988" y="1697638"/>
            <a:chExt cx="4746339" cy="5114786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749884"/>
              <a:ext cx="4347767" cy="506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a=np.array([[1,2,3,4],[5,6,7,8]])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计算所有元素的和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a.sum()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a.sum(axis=0)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a.sum(axis=1)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计算所有元素的平均值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a.mean()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轴元素的平均值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a.mean(axis=0)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轴元素的平均值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a.mean(axis=1)</a:t>
              </a:r>
            </a:p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8"/>
              <a:ext cx="4746339" cy="4925878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6885365" y="2051597"/>
            <a:ext cx="3724749" cy="505329"/>
          </a:xfrm>
          <a:prstGeom prst="wedgeRoundRectCallout">
            <a:avLst>
              <a:gd name="adj1" fmla="val -72780"/>
              <a:gd name="adj2" fmla="val 1590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6885542" y="1264009"/>
            <a:ext cx="3738917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array([[1, 2, 3, 4],[5, 6, 7, 8]])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6885364" y="2790066"/>
            <a:ext cx="3724750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array([ 6,  8, 10, 12]) 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0707F-C6F5-4460-B5E3-6098C486E514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6">
            <a:extLst>
              <a:ext uri="{FF2B5EF4-FFF2-40B4-BE49-F238E27FC236}">
                <a16:creationId xmlns:a16="http://schemas.microsoft.com/office/drawing/2014/main" id="{F05E317D-E119-4259-A9B5-F2AD422CAA6C}"/>
              </a:ext>
            </a:extLst>
          </p:cNvPr>
          <p:cNvSpPr/>
          <p:nvPr/>
        </p:nvSpPr>
        <p:spPr>
          <a:xfrm>
            <a:off x="6885364" y="3459242"/>
            <a:ext cx="3724750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array([10, 26])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defRPr/>
            </a:pP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0C3172CC-6856-401C-8BA1-C3CF20377E5F}"/>
              </a:ext>
            </a:extLst>
          </p:cNvPr>
          <p:cNvSpPr/>
          <p:nvPr/>
        </p:nvSpPr>
        <p:spPr>
          <a:xfrm>
            <a:off x="6905150" y="4150003"/>
            <a:ext cx="3724750" cy="485834"/>
          </a:xfrm>
          <a:prstGeom prst="wedgeRoundRectCallout">
            <a:avLst>
              <a:gd name="adj1" fmla="val -72016"/>
              <a:gd name="adj2" fmla="val 2495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4.5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圆角矩形标注 16">
            <a:extLst>
              <a:ext uri="{FF2B5EF4-FFF2-40B4-BE49-F238E27FC236}">
                <a16:creationId xmlns:a16="http://schemas.microsoft.com/office/drawing/2014/main" id="{EFDBBB03-49B4-4C0F-A1A9-7A143E64D612}"/>
              </a:ext>
            </a:extLst>
          </p:cNvPr>
          <p:cNvSpPr/>
          <p:nvPr/>
        </p:nvSpPr>
        <p:spPr>
          <a:xfrm>
            <a:off x="6899709" y="4848463"/>
            <a:ext cx="3724750" cy="485834"/>
          </a:xfrm>
          <a:prstGeom prst="wedgeRoundRectCallout">
            <a:avLst>
              <a:gd name="adj1" fmla="val -72395"/>
              <a:gd name="adj2" fmla="val 7311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array([3., 4., 5., 6.])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圆角矩形标注 16">
            <a:extLst>
              <a:ext uri="{FF2B5EF4-FFF2-40B4-BE49-F238E27FC236}">
                <a16:creationId xmlns:a16="http://schemas.microsoft.com/office/drawing/2014/main" id="{FB2B3231-DC73-454F-8B2B-FE90D1CB15DD}"/>
              </a:ext>
            </a:extLst>
          </p:cNvPr>
          <p:cNvSpPr/>
          <p:nvPr/>
        </p:nvSpPr>
        <p:spPr>
          <a:xfrm>
            <a:off x="6899709" y="5546923"/>
            <a:ext cx="3724750" cy="485834"/>
          </a:xfrm>
          <a:prstGeom prst="wedgeRoundRectCallout">
            <a:avLst>
              <a:gd name="adj1" fmla="val -72774"/>
              <a:gd name="adj2" fmla="val 1319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array([2.5, 6.5])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93494" y="1389197"/>
            <a:ext cx="5678919" cy="4925878"/>
            <a:chOff x="1889988" y="1697638"/>
            <a:chExt cx="4746339" cy="4925878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749884"/>
              <a:ext cx="4347767" cy="47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a=np.array([[1,2,3,4],[5,6,7,8]])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计算所有元素的最小值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a.min()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轴元素的最小值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a.min(axis=0)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轴元素的最小值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a.min(axis=1)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计算所有元素的最大值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a.max()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轴元素的最大值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a.max(axis=0)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轴元素的最大值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a.max(axis=1)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8"/>
              <a:ext cx="4746339" cy="4925878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6838491" y="2051597"/>
            <a:ext cx="3771623" cy="505329"/>
          </a:xfrm>
          <a:prstGeom prst="wedgeRoundRectCallout">
            <a:avLst>
              <a:gd name="adj1" fmla="val -72780"/>
              <a:gd name="adj2" fmla="val 1590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6838490" y="1264009"/>
            <a:ext cx="3785969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array([[1, 2, 3, 4],[5, 6, 7, 8]])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6838490" y="2790066"/>
            <a:ext cx="3771624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array([1, 2, 3, 4])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0707F-C6F5-4460-B5E3-6098C486E514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6">
            <a:extLst>
              <a:ext uri="{FF2B5EF4-FFF2-40B4-BE49-F238E27FC236}">
                <a16:creationId xmlns:a16="http://schemas.microsoft.com/office/drawing/2014/main" id="{F05E317D-E119-4259-A9B5-F2AD422CAA6C}"/>
              </a:ext>
            </a:extLst>
          </p:cNvPr>
          <p:cNvSpPr/>
          <p:nvPr/>
        </p:nvSpPr>
        <p:spPr>
          <a:xfrm>
            <a:off x="6838490" y="3459242"/>
            <a:ext cx="3771624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array([1, 5])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0C3172CC-6856-401C-8BA1-C3CF20377E5F}"/>
              </a:ext>
            </a:extLst>
          </p:cNvPr>
          <p:cNvSpPr/>
          <p:nvPr/>
        </p:nvSpPr>
        <p:spPr>
          <a:xfrm>
            <a:off x="6858276" y="4150003"/>
            <a:ext cx="3771624" cy="485834"/>
          </a:xfrm>
          <a:prstGeom prst="wedgeRoundRectCallout">
            <a:avLst>
              <a:gd name="adj1" fmla="val -72016"/>
              <a:gd name="adj2" fmla="val 2495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圆角矩形标注 16">
            <a:extLst>
              <a:ext uri="{FF2B5EF4-FFF2-40B4-BE49-F238E27FC236}">
                <a16:creationId xmlns:a16="http://schemas.microsoft.com/office/drawing/2014/main" id="{EFDBBB03-49B4-4C0F-A1A9-7A143E64D612}"/>
              </a:ext>
            </a:extLst>
          </p:cNvPr>
          <p:cNvSpPr/>
          <p:nvPr/>
        </p:nvSpPr>
        <p:spPr>
          <a:xfrm>
            <a:off x="6852835" y="4848463"/>
            <a:ext cx="3771624" cy="485834"/>
          </a:xfrm>
          <a:prstGeom prst="wedgeRoundRectCallout">
            <a:avLst>
              <a:gd name="adj1" fmla="val -72016"/>
              <a:gd name="adj2" fmla="val 1907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array([5, 6, 7, 8])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圆角矩形标注 16">
            <a:extLst>
              <a:ext uri="{FF2B5EF4-FFF2-40B4-BE49-F238E27FC236}">
                <a16:creationId xmlns:a16="http://schemas.microsoft.com/office/drawing/2014/main" id="{FB2B3231-DC73-454F-8B2B-FE90D1CB15DD}"/>
              </a:ext>
            </a:extLst>
          </p:cNvPr>
          <p:cNvSpPr/>
          <p:nvPr/>
        </p:nvSpPr>
        <p:spPr>
          <a:xfrm>
            <a:off x="6852835" y="5546923"/>
            <a:ext cx="3771624" cy="485834"/>
          </a:xfrm>
          <a:prstGeom prst="wedgeRoundRectCallout">
            <a:avLst>
              <a:gd name="adj1" fmla="val -73153"/>
              <a:gd name="adj2" fmla="val 2201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array([4, 8])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227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93494" y="1389197"/>
            <a:ext cx="5678919" cy="4925878"/>
            <a:chOff x="1889988" y="1697638"/>
            <a:chExt cx="4746339" cy="4925878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749884"/>
              <a:ext cx="4347767" cy="47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a=np.array([[1,7,5,3],[8,6,2,4]])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所有元素最小值的索引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a.argmin()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轴元素最小值的索引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a.argmin(axis=0)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轴元素最小值的索引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a.argmin(axis=1)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所有元素最大值的索引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a.argmax()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轴元素最大值的索引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a.argmax(axis=0)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轴元素最大值的索引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a.argmax(axis=1)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8"/>
              <a:ext cx="4746339" cy="4925878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6838491" y="2051597"/>
            <a:ext cx="3771623" cy="505329"/>
          </a:xfrm>
          <a:prstGeom prst="wedgeRoundRectCallout">
            <a:avLst>
              <a:gd name="adj1" fmla="val -72780"/>
              <a:gd name="adj2" fmla="val 1590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6838490" y="1264009"/>
            <a:ext cx="3785969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array([[1, 7, 5, 3],[8, 6, 2, 4]])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6838490" y="2790066"/>
            <a:ext cx="3771624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array([0, 1, 1, 0], dtype=int64)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0707F-C6F5-4460-B5E3-6098C486E514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6">
            <a:extLst>
              <a:ext uri="{FF2B5EF4-FFF2-40B4-BE49-F238E27FC236}">
                <a16:creationId xmlns:a16="http://schemas.microsoft.com/office/drawing/2014/main" id="{F05E317D-E119-4259-A9B5-F2AD422CAA6C}"/>
              </a:ext>
            </a:extLst>
          </p:cNvPr>
          <p:cNvSpPr/>
          <p:nvPr/>
        </p:nvSpPr>
        <p:spPr>
          <a:xfrm>
            <a:off x="6838490" y="3459242"/>
            <a:ext cx="3771624" cy="485834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array([0, 2], dtype=int64)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0C3172CC-6856-401C-8BA1-C3CF20377E5F}"/>
              </a:ext>
            </a:extLst>
          </p:cNvPr>
          <p:cNvSpPr/>
          <p:nvPr/>
        </p:nvSpPr>
        <p:spPr>
          <a:xfrm>
            <a:off x="6858276" y="4150003"/>
            <a:ext cx="3771624" cy="485834"/>
          </a:xfrm>
          <a:prstGeom prst="wedgeRoundRectCallout">
            <a:avLst>
              <a:gd name="adj1" fmla="val -72016"/>
              <a:gd name="adj2" fmla="val 2495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圆角矩形标注 16">
            <a:extLst>
              <a:ext uri="{FF2B5EF4-FFF2-40B4-BE49-F238E27FC236}">
                <a16:creationId xmlns:a16="http://schemas.microsoft.com/office/drawing/2014/main" id="{EFDBBB03-49B4-4C0F-A1A9-7A143E64D612}"/>
              </a:ext>
            </a:extLst>
          </p:cNvPr>
          <p:cNvSpPr/>
          <p:nvPr/>
        </p:nvSpPr>
        <p:spPr>
          <a:xfrm>
            <a:off x="6852835" y="4848463"/>
            <a:ext cx="3771624" cy="485834"/>
          </a:xfrm>
          <a:prstGeom prst="wedgeRoundRectCallout">
            <a:avLst>
              <a:gd name="adj1" fmla="val -72016"/>
              <a:gd name="adj2" fmla="val 19074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array([1, 0, 0, 1], dtype=int64)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圆角矩形标注 16">
            <a:extLst>
              <a:ext uri="{FF2B5EF4-FFF2-40B4-BE49-F238E27FC236}">
                <a16:creationId xmlns:a16="http://schemas.microsoft.com/office/drawing/2014/main" id="{FB2B3231-DC73-454F-8B2B-FE90D1CB15DD}"/>
              </a:ext>
            </a:extLst>
          </p:cNvPr>
          <p:cNvSpPr/>
          <p:nvPr/>
        </p:nvSpPr>
        <p:spPr>
          <a:xfrm>
            <a:off x="6852835" y="5546923"/>
            <a:ext cx="3771624" cy="485834"/>
          </a:xfrm>
          <a:prstGeom prst="wedgeRoundRectCallout">
            <a:avLst>
              <a:gd name="adj1" fmla="val -73153"/>
              <a:gd name="adj2" fmla="val 22016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array([1, 0], dtype=int64)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489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93494" y="1389197"/>
            <a:ext cx="5678919" cy="4925878"/>
            <a:chOff x="1889988" y="1697638"/>
            <a:chExt cx="4746339" cy="4925878"/>
          </a:xfrm>
        </p:grpSpPr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E83A0EB5-E0D3-4A01-9991-25C61C594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274" y="1749884"/>
              <a:ext cx="4347767" cy="47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a=np.array([[1,2,3,4],[5,6,7,8]])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所有元素的累计和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a.cumsum()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轴元素的累计和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a.cumsum(axis=0)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轴元素的累计和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a.cumsum(axis=1)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所有元素的累计积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a.cumprod()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#0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轴元素的累计积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a.cumprod(axis=0)</a:t>
              </a:r>
            </a:p>
            <a:p>
              <a:pPr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轴元素的累计积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a.cumprod(axis=1)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889988" y="1697638"/>
              <a:ext cx="4746339" cy="4925878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kumimoji="1" lang="zh-CN" altLang="zh-CN" sz="2275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BA1ED4E7-9F60-47B3-9F9D-50797682AD54}"/>
              </a:ext>
            </a:extLst>
          </p:cNvPr>
          <p:cNvSpPr/>
          <p:nvPr/>
        </p:nvSpPr>
        <p:spPr>
          <a:xfrm>
            <a:off x="6838491" y="1865853"/>
            <a:ext cx="3771623" cy="603378"/>
          </a:xfrm>
          <a:prstGeom prst="wedgeRoundRectCallout">
            <a:avLst>
              <a:gd name="adj1" fmla="val -72780"/>
              <a:gd name="adj2" fmla="val 1590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array([ 1,  3,  6, 10, 15, 21, 28, 36],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圆角矩形标注 15">
            <a:extLst>
              <a:ext uri="{FF2B5EF4-FFF2-40B4-BE49-F238E27FC236}">
                <a16:creationId xmlns:a16="http://schemas.microsoft.com/office/drawing/2014/main" id="{F51EAD31-1C4B-405F-9479-BF036EA977BF}"/>
              </a:ext>
            </a:extLst>
          </p:cNvPr>
          <p:cNvSpPr/>
          <p:nvPr/>
        </p:nvSpPr>
        <p:spPr>
          <a:xfrm>
            <a:off x="6838490" y="1264009"/>
            <a:ext cx="3785969" cy="522301"/>
          </a:xfrm>
          <a:prstGeom prst="wedgeRoundRectCallout">
            <a:avLst>
              <a:gd name="adj1" fmla="val -72293"/>
              <a:gd name="adj2" fmla="val 2290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array([[1, 2, 3, 4],[5, 6, 7, 8]])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标注 16">
            <a:extLst>
              <a:ext uri="{FF2B5EF4-FFF2-40B4-BE49-F238E27FC236}">
                <a16:creationId xmlns:a16="http://schemas.microsoft.com/office/drawing/2014/main" id="{746E253D-C914-4BD5-A631-348FE69609F3}"/>
              </a:ext>
            </a:extLst>
          </p:cNvPr>
          <p:cNvSpPr/>
          <p:nvPr/>
        </p:nvSpPr>
        <p:spPr>
          <a:xfrm>
            <a:off x="6838490" y="2551555"/>
            <a:ext cx="3771624" cy="610041"/>
          </a:xfrm>
          <a:prstGeom prst="wedgeRoundRectCallout">
            <a:avLst>
              <a:gd name="adj1" fmla="val -73910"/>
              <a:gd name="adj2" fmla="val 20817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array([[ 1,  2,  3,  4]  [ 6,  8, 10, 12]],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0707F-C6F5-4460-B5E3-6098C486E514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数组统计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圆角矩形标注 16">
            <a:extLst>
              <a:ext uri="{FF2B5EF4-FFF2-40B4-BE49-F238E27FC236}">
                <a16:creationId xmlns:a16="http://schemas.microsoft.com/office/drawing/2014/main" id="{F05E317D-E119-4259-A9B5-F2AD422CAA6C}"/>
              </a:ext>
            </a:extLst>
          </p:cNvPr>
          <p:cNvSpPr/>
          <p:nvPr/>
        </p:nvSpPr>
        <p:spPr>
          <a:xfrm>
            <a:off x="6838490" y="3273497"/>
            <a:ext cx="3771624" cy="610041"/>
          </a:xfrm>
          <a:prstGeom prst="wedgeRoundRectCallout">
            <a:avLst>
              <a:gd name="adj1" fmla="val -72395"/>
              <a:gd name="adj2" fmla="val 16133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array([[ 1,  3,  6, 10],[ 5, 11, 18, 26]],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0C3172CC-6856-401C-8BA1-C3CF20377E5F}"/>
              </a:ext>
            </a:extLst>
          </p:cNvPr>
          <p:cNvSpPr/>
          <p:nvPr/>
        </p:nvSpPr>
        <p:spPr>
          <a:xfrm>
            <a:off x="6858276" y="3986246"/>
            <a:ext cx="3771624" cy="876504"/>
          </a:xfrm>
          <a:prstGeom prst="wedgeRoundRectCallout">
            <a:avLst>
              <a:gd name="adj1" fmla="val -73152"/>
              <a:gd name="adj2" fmla="val 8655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    1,     2,     6,    24,   120,   720,  5040, 40320],dtype=int32)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圆角矩形标注 16">
            <a:extLst>
              <a:ext uri="{FF2B5EF4-FFF2-40B4-BE49-F238E27FC236}">
                <a16:creationId xmlns:a16="http://schemas.microsoft.com/office/drawing/2014/main" id="{EFDBBB03-49B4-4C0F-A1A9-7A143E64D612}"/>
              </a:ext>
            </a:extLst>
          </p:cNvPr>
          <p:cNvSpPr/>
          <p:nvPr/>
        </p:nvSpPr>
        <p:spPr>
          <a:xfrm>
            <a:off x="6852835" y="4919902"/>
            <a:ext cx="3771624" cy="610041"/>
          </a:xfrm>
          <a:prstGeom prst="wedgeRoundRectCallout">
            <a:avLst>
              <a:gd name="adj1" fmla="val -72395"/>
              <a:gd name="adj2" fmla="val 33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array([[ 1,  2,  3,  4],  [ 5, 12, 21, 32]],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圆角矩形标注 16">
            <a:extLst>
              <a:ext uri="{FF2B5EF4-FFF2-40B4-BE49-F238E27FC236}">
                <a16:creationId xmlns:a16="http://schemas.microsoft.com/office/drawing/2014/main" id="{FB2B3231-DC73-454F-8B2B-FE90D1CB15DD}"/>
              </a:ext>
            </a:extLst>
          </p:cNvPr>
          <p:cNvSpPr/>
          <p:nvPr/>
        </p:nvSpPr>
        <p:spPr>
          <a:xfrm>
            <a:off x="6852835" y="5632650"/>
            <a:ext cx="3771624" cy="599579"/>
          </a:xfrm>
          <a:prstGeom prst="wedgeRoundRectCallout">
            <a:avLst>
              <a:gd name="adj1" fmla="val -73153"/>
              <a:gd name="adj2" fmla="val 570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array([[1,    2,    6,   24],[5,   30,  210, 1680]], dtype=int32)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405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1002</Words>
  <Application>Microsoft Office PowerPoint</Application>
  <PresentationFormat>宽屏</PresentationFormat>
  <Paragraphs>122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印品黑体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111</cp:revision>
  <dcterms:created xsi:type="dcterms:W3CDTF">2019-06-28T03:13:00Z</dcterms:created>
  <dcterms:modified xsi:type="dcterms:W3CDTF">2024-03-13T14:32:18Z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